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d897834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d897834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8978346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d8978346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d897834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d897834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d897834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d897834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Min-Gyu - 5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25de224d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25de224d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25de224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25de224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25de224d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25de224d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5de224d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5de224d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5de224d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5de224d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5de224d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25de224d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- 2 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244bbcd4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244bbcd4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d897834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d897834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244bbcd4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244bbcd4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d8978346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d897834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Adhika - 1.5 min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d8978346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d897834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897834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897834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Adhika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5de224db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625de224db_1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5de224db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625de224db_1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d897834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d897834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 - 1.5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d897834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d897834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d8978346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d897834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d8978346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d8978346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1" Type="http://schemas.openxmlformats.org/officeDocument/2006/relationships/image" Target="../media/image29.png"/><Relationship Id="rId10" Type="http://schemas.openxmlformats.org/officeDocument/2006/relationships/image" Target="../media/image22.jpg"/><Relationship Id="rId9" Type="http://schemas.openxmlformats.org/officeDocument/2006/relationships/image" Target="../media/image26.jpg"/><Relationship Id="rId5" Type="http://schemas.openxmlformats.org/officeDocument/2006/relationships/image" Target="../media/image12.jpg"/><Relationship Id="rId6" Type="http://schemas.openxmlformats.org/officeDocument/2006/relationships/image" Target="../media/image17.jpg"/><Relationship Id="rId7" Type="http://schemas.openxmlformats.org/officeDocument/2006/relationships/image" Target="../media/image23.jpg"/><Relationship Id="rId8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127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127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4404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4404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8682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5063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5722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45722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708349" y="893840"/>
            <a:ext cx="431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</a:t>
            </a:r>
            <a:endParaRPr sz="1100"/>
          </a:p>
        </p:txBody>
      </p:sp>
      <p:sp>
        <p:nvSpPr>
          <p:cNvPr id="89" name="Google Shape;89;p16"/>
          <p:cNvSpPr txBox="1"/>
          <p:nvPr/>
        </p:nvSpPr>
        <p:spPr>
          <a:xfrm>
            <a:off x="3594757" y="883973"/>
            <a:ext cx="546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5525417" y="893840"/>
            <a:ext cx="54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Slider</a:t>
            </a:r>
            <a:endParaRPr sz="1100"/>
          </a:p>
        </p:txBody>
      </p:sp>
      <p:sp>
        <p:nvSpPr>
          <p:cNvPr id="91" name="Google Shape;91;p16"/>
          <p:cNvSpPr txBox="1"/>
          <p:nvPr/>
        </p:nvSpPr>
        <p:spPr>
          <a:xfrm>
            <a:off x="7456076" y="893840"/>
            <a:ext cx="54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Valve</a:t>
            </a:r>
            <a:endParaRPr sz="1100"/>
          </a:p>
        </p:txBody>
      </p:sp>
      <p:sp>
        <p:nvSpPr>
          <p:cNvPr id="92" name="Google Shape;92;p16"/>
          <p:cNvSpPr txBox="1"/>
          <p:nvPr/>
        </p:nvSpPr>
        <p:spPr>
          <a:xfrm>
            <a:off x="268663" y="2007094"/>
            <a:ext cx="69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</a:t>
            </a:r>
            <a:endParaRPr sz="1100"/>
          </a:p>
        </p:txBody>
      </p:sp>
      <p:sp>
        <p:nvSpPr>
          <p:cNvPr id="93" name="Google Shape;93;p16"/>
          <p:cNvSpPr txBox="1"/>
          <p:nvPr/>
        </p:nvSpPr>
        <p:spPr>
          <a:xfrm>
            <a:off x="235153" y="4031471"/>
            <a:ext cx="90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Abnormal</a:t>
            </a:r>
            <a:endParaRPr sz="1100"/>
          </a:p>
        </p:txBody>
      </p:sp>
      <p:sp>
        <p:nvSpPr>
          <p:cNvPr id="94" name="Google Shape;94;p16"/>
          <p:cNvSpPr txBox="1"/>
          <p:nvPr/>
        </p:nvSpPr>
        <p:spPr>
          <a:xfrm>
            <a:off x="1902643" y="0"/>
            <a:ext cx="549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Mel-Spectrogram Representation of the dataset</a:t>
            </a:r>
            <a:endParaRPr sz="11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127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127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201394" y="979946"/>
            <a:ext cx="140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Mel-Spectrogram</a:t>
            </a:r>
            <a:endParaRPr sz="1100"/>
          </a:p>
        </p:txBody>
      </p:sp>
      <p:sp>
        <p:nvSpPr>
          <p:cNvPr id="103" name="Google Shape;103;p17"/>
          <p:cNvSpPr txBox="1"/>
          <p:nvPr/>
        </p:nvSpPr>
        <p:spPr>
          <a:xfrm>
            <a:off x="268663" y="2007094"/>
            <a:ext cx="69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</a:t>
            </a:r>
            <a:endParaRPr sz="1100"/>
          </a:p>
        </p:txBody>
      </p:sp>
      <p:sp>
        <p:nvSpPr>
          <p:cNvPr id="104" name="Google Shape;104;p17"/>
          <p:cNvSpPr txBox="1"/>
          <p:nvPr/>
        </p:nvSpPr>
        <p:spPr>
          <a:xfrm>
            <a:off x="235153" y="4031471"/>
            <a:ext cx="90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Abnormal</a:t>
            </a:r>
            <a:endParaRPr sz="1100"/>
          </a:p>
        </p:txBody>
      </p:sp>
      <p:sp>
        <p:nvSpPr>
          <p:cNvPr id="105" name="Google Shape;105;p17"/>
          <p:cNvSpPr txBox="1"/>
          <p:nvPr/>
        </p:nvSpPr>
        <p:spPr>
          <a:xfrm>
            <a:off x="1902643" y="0"/>
            <a:ext cx="549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Spectrogram Representation of a fan dataset</a:t>
            </a:r>
            <a:endParaRPr sz="1100"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69" l="0" r="66931" t="79"/>
          <a:stretch/>
        </p:blipFill>
        <p:spPr>
          <a:xfrm>
            <a:off x="3140965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6">
            <a:alphaModFix/>
          </a:blip>
          <a:srcRect b="69" l="0" r="66931" t="79"/>
          <a:stretch/>
        </p:blipFill>
        <p:spPr>
          <a:xfrm>
            <a:off x="3140965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223577" y="979946"/>
            <a:ext cx="140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GFCC</a:t>
            </a:r>
            <a:endParaRPr sz="1100"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b="1305" l="0" r="67748" t="1305"/>
          <a:stretch/>
        </p:blipFill>
        <p:spPr>
          <a:xfrm>
            <a:off x="5141803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5645521" y="979946"/>
            <a:ext cx="56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MFCC</a:t>
            </a:r>
            <a:endParaRPr sz="1100"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8">
            <a:alphaModFix/>
          </a:blip>
          <a:srcRect b="0" l="-62" r="66944" t="0"/>
          <a:stretch/>
        </p:blipFill>
        <p:spPr>
          <a:xfrm>
            <a:off x="5141803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7661219" y="978145"/>
            <a:ext cx="56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STFT</a:t>
            </a:r>
            <a:endParaRPr sz="1100"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9">
            <a:alphaModFix/>
          </a:blip>
          <a:srcRect b="0" l="-39" r="66921" t="0"/>
          <a:stretch/>
        </p:blipFill>
        <p:spPr>
          <a:xfrm>
            <a:off x="7142641" y="3311240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10">
            <a:alphaModFix/>
          </a:blip>
          <a:srcRect b="0" l="1268" r="65613" t="0"/>
          <a:stretch/>
        </p:blipFill>
        <p:spPr>
          <a:xfrm>
            <a:off x="7142641" y="1361732"/>
            <a:ext cx="1567722" cy="156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663" y="3661775"/>
            <a:ext cx="6474676" cy="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0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